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4" r:id="rId3"/>
    <p:sldId id="265" r:id="rId4"/>
    <p:sldId id="266" r:id="rId5"/>
    <p:sldId id="268" r:id="rId6"/>
    <p:sldId id="267" r:id="rId7"/>
    <p:sldId id="269" r:id="rId8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171F"/>
    <a:srgbClr val="142209"/>
    <a:srgbClr val="4C051E"/>
    <a:srgbClr val="320039"/>
    <a:srgbClr val="4A4136"/>
    <a:srgbClr val="5C532C"/>
    <a:srgbClr val="662648"/>
    <a:srgbClr val="7A2554"/>
    <a:srgbClr val="562040"/>
    <a:srgbClr val="413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Uma imagem contendo neve, ao ar livre&#10;&#10;Descrição gerada automaticamente">
            <a:extLst>
              <a:ext uri="{FF2B5EF4-FFF2-40B4-BE49-F238E27FC236}">
                <a16:creationId xmlns:a16="http://schemas.microsoft.com/office/drawing/2014/main" id="{AD0B5369-83CC-45B5-AA34-A24BCF5F836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4C051E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  <p:extLst>
      <p:ext uri="{BB962C8B-B14F-4D97-AF65-F5344CB8AC3E}">
        <p14:creationId xmlns:p14="http://schemas.microsoft.com/office/powerpoint/2010/main" val="247185244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 descr="Uma imagem contendo montanha, foto, neve&#10;&#10;Descrição gerada automaticamente">
            <a:extLst>
              <a:ext uri="{FF2B5EF4-FFF2-40B4-BE49-F238E27FC236}">
                <a16:creationId xmlns:a16="http://schemas.microsoft.com/office/drawing/2014/main" id="{B264AB56-D1B6-4447-844B-AFB5E1CB113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4C051E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4C051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130000511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>
            <a:extLst>
              <a:ext uri="{FF2B5EF4-FFF2-40B4-BE49-F238E27FC236}">
                <a16:creationId xmlns:a16="http://schemas.microsoft.com/office/drawing/2014/main" id="{F2CE43B7-174E-4734-956F-5A8C3D2B695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4C051E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82298145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9" r:id="rId1"/>
    <p:sldLayoutId id="2147483680" r:id="rId2"/>
    <p:sldLayoutId id="2147483681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A4D58C96-3EF3-4365-820A-AA99459B177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SANTO DIA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42F0CAC2-718C-4CC8-9D45-5D27B9796A90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68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AF7A100-0830-4BBE-B370-2430D226D0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SANTO DIA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8F5792F-ABDB-4071-8E73-079F687875C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68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6DE02F47-4527-40D8-8063-8EC694DF9EB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Santo dia, que o Senhor </a:t>
            </a:r>
          </a:p>
          <a:p>
            <a:r>
              <a:rPr lang="pt-BR" dirty="0"/>
              <a:t>Lá no Éden ordenou;</a:t>
            </a:r>
          </a:p>
          <a:p>
            <a:r>
              <a:rPr lang="pt-BR" dirty="0"/>
              <a:t>Ele o deu como sinal </a:t>
            </a:r>
          </a:p>
          <a:p>
            <a:r>
              <a:rPr lang="pt-BR" dirty="0"/>
              <a:t>Do poder que nos criou.</a:t>
            </a:r>
          </a:p>
        </p:txBody>
      </p:sp>
    </p:spTree>
    <p:extLst>
      <p:ext uri="{BB962C8B-B14F-4D97-AF65-F5344CB8AC3E}">
        <p14:creationId xmlns:p14="http://schemas.microsoft.com/office/powerpoint/2010/main" val="16165300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AF7A100-0830-4BBE-B370-2430D226D0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SANTO DIA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8F5792F-ABDB-4071-8E73-079F687875C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68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D4B53305-32E0-45FB-92D9-E729B03AC09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Santo sábado de paz,</a:t>
            </a:r>
          </a:p>
          <a:p>
            <a:r>
              <a:rPr lang="pt-BR" dirty="0"/>
              <a:t>É bendito do Senhor.</a:t>
            </a:r>
          </a:p>
          <a:p>
            <a:r>
              <a:rPr lang="pt-BR" dirty="0"/>
              <a:t>Sempre o sábado será </a:t>
            </a:r>
          </a:p>
          <a:p>
            <a:r>
              <a:rPr lang="pt-BR" dirty="0"/>
              <a:t>Monumento ao Seu amor.</a:t>
            </a:r>
          </a:p>
        </p:txBody>
      </p:sp>
    </p:spTree>
    <p:extLst>
      <p:ext uri="{BB962C8B-B14F-4D97-AF65-F5344CB8AC3E}">
        <p14:creationId xmlns:p14="http://schemas.microsoft.com/office/powerpoint/2010/main" val="141641937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AF7A100-0830-4BBE-B370-2430D226D0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SANTO DIA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8F5792F-ABDB-4071-8E73-079F687875C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68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6DE02F47-4527-40D8-8063-8EC694DF9EB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É Teu sábado, Senhor,</a:t>
            </a:r>
          </a:p>
          <a:p>
            <a:r>
              <a:rPr lang="pt-BR" dirty="0"/>
              <a:t>Dia </a:t>
            </a:r>
            <a:r>
              <a:rPr lang="pt-BR"/>
              <a:t>de adoração;</a:t>
            </a:r>
            <a:endParaRPr lang="pt-BR" dirty="0"/>
          </a:p>
          <a:p>
            <a:r>
              <a:rPr lang="pt-BR" dirty="0"/>
              <a:t>Nele, damos-Te louvor </a:t>
            </a:r>
          </a:p>
          <a:p>
            <a:r>
              <a:rPr lang="pt-BR" dirty="0"/>
              <a:t>Com Jesus em comunhão. </a:t>
            </a:r>
          </a:p>
        </p:txBody>
      </p:sp>
    </p:spTree>
    <p:extLst>
      <p:ext uri="{BB962C8B-B14F-4D97-AF65-F5344CB8AC3E}">
        <p14:creationId xmlns:p14="http://schemas.microsoft.com/office/powerpoint/2010/main" val="263118547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AF7A100-0830-4BBE-B370-2430D226D0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SANTO DIA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8F5792F-ABDB-4071-8E73-079F687875C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68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D4B53305-32E0-45FB-92D9-E729B03AC09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Santo sábado de paz,</a:t>
            </a:r>
          </a:p>
          <a:p>
            <a:r>
              <a:rPr lang="pt-BR" dirty="0"/>
              <a:t>É bendito do Senhor.</a:t>
            </a:r>
          </a:p>
          <a:p>
            <a:r>
              <a:rPr lang="pt-BR" dirty="0"/>
              <a:t>Sempre o sábado será </a:t>
            </a:r>
          </a:p>
          <a:p>
            <a:r>
              <a:rPr lang="pt-BR" dirty="0"/>
              <a:t>Monumento ao Seu amor.</a:t>
            </a:r>
          </a:p>
        </p:txBody>
      </p:sp>
    </p:spTree>
    <p:extLst>
      <p:ext uri="{BB962C8B-B14F-4D97-AF65-F5344CB8AC3E}">
        <p14:creationId xmlns:p14="http://schemas.microsoft.com/office/powerpoint/2010/main" val="99793662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AF7A100-0830-4BBE-B370-2430D226D0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SANTO DIA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8F5792F-ABDB-4071-8E73-079F687875C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68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6DE02F47-4527-40D8-8063-8EC694DF9EB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Sim, no dia do Senhor </a:t>
            </a:r>
          </a:p>
          <a:p>
            <a:r>
              <a:rPr lang="pt-BR" dirty="0"/>
              <a:t>Santa paz vai desfrutar </a:t>
            </a:r>
          </a:p>
          <a:p>
            <a:r>
              <a:rPr lang="pt-BR" dirty="0"/>
              <a:t>Quem, com zelo e santo ardor, </a:t>
            </a:r>
          </a:p>
          <a:p>
            <a:r>
              <a:rPr lang="pt-BR" dirty="0"/>
              <a:t>Esse dia observar.</a:t>
            </a:r>
          </a:p>
        </p:txBody>
      </p:sp>
    </p:spTree>
    <p:extLst>
      <p:ext uri="{BB962C8B-B14F-4D97-AF65-F5344CB8AC3E}">
        <p14:creationId xmlns:p14="http://schemas.microsoft.com/office/powerpoint/2010/main" val="117127499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AF7A100-0830-4BBE-B370-2430D226D0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SANTO DIA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8F5792F-ABDB-4071-8E73-079F687875C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68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D4B53305-32E0-45FB-92D9-E729B03AC09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Santo sábado de paz,</a:t>
            </a:r>
          </a:p>
          <a:p>
            <a:r>
              <a:rPr lang="pt-BR" dirty="0"/>
              <a:t>É bendito do Senhor.</a:t>
            </a:r>
          </a:p>
          <a:p>
            <a:r>
              <a:rPr lang="pt-BR" dirty="0"/>
              <a:t>Sempre o sábado será </a:t>
            </a:r>
          </a:p>
          <a:p>
            <a:r>
              <a:rPr lang="pt-BR" dirty="0"/>
              <a:t>Monumento ao Seu amor.</a:t>
            </a:r>
          </a:p>
        </p:txBody>
      </p:sp>
    </p:spTree>
    <p:extLst>
      <p:ext uri="{BB962C8B-B14F-4D97-AF65-F5344CB8AC3E}">
        <p14:creationId xmlns:p14="http://schemas.microsoft.com/office/powerpoint/2010/main" val="348991935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1680</TotalTime>
  <Words>141</Words>
  <Application>Microsoft Office PowerPoint</Application>
  <PresentationFormat>Apresentação na tela (16:9)</PresentationFormat>
  <Paragraphs>38</Paragraphs>
  <Slides>7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7</vt:i4>
      </vt:variant>
    </vt:vector>
  </HeadingPairs>
  <TitlesOfParts>
    <vt:vector size="13" baseType="lpstr">
      <vt:lpstr>Arial</vt:lpstr>
      <vt:lpstr>BentonSans Black</vt:lpstr>
      <vt:lpstr>BentonSans Bold</vt:lpstr>
      <vt:lpstr>BentonSans Regular</vt:lpstr>
      <vt:lpstr>Calibri</vt:lpstr>
      <vt:lpstr>Tema do Office</vt:lpstr>
      <vt:lpstr>SANTO DIA</vt:lpstr>
      <vt:lpstr>SANTO DIA</vt:lpstr>
      <vt:lpstr>SANTO DIA</vt:lpstr>
      <vt:lpstr>SANTO DIA</vt:lpstr>
      <vt:lpstr>SANTO DIA</vt:lpstr>
      <vt:lpstr>SANTO DIA</vt:lpstr>
      <vt:lpstr>SANTO DIA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16</cp:revision>
  <dcterms:created xsi:type="dcterms:W3CDTF">2019-03-12T19:19:25Z</dcterms:created>
  <dcterms:modified xsi:type="dcterms:W3CDTF">2019-06-12T21:47:33Z</dcterms:modified>
</cp:coreProperties>
</file>

<file path=docProps/thumbnail.jpeg>
</file>